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7" r:id="rId1"/>
  </p:sldMasterIdLst>
  <p:notesMasterIdLst>
    <p:notesMasterId r:id="rId22"/>
  </p:notesMasterIdLst>
  <p:sldIdLst>
    <p:sldId id="256" r:id="rId2"/>
    <p:sldId id="287" r:id="rId3"/>
    <p:sldId id="267" r:id="rId4"/>
    <p:sldId id="330" r:id="rId5"/>
    <p:sldId id="331" r:id="rId6"/>
    <p:sldId id="349" r:id="rId7"/>
    <p:sldId id="334" r:id="rId8"/>
    <p:sldId id="336" r:id="rId9"/>
    <p:sldId id="337" r:id="rId10"/>
    <p:sldId id="344" r:id="rId11"/>
    <p:sldId id="346" r:id="rId12"/>
    <p:sldId id="350" r:id="rId13"/>
    <p:sldId id="351" r:id="rId14"/>
    <p:sldId id="352" r:id="rId15"/>
    <p:sldId id="353" r:id="rId16"/>
    <p:sldId id="354" r:id="rId17"/>
    <p:sldId id="355" r:id="rId18"/>
    <p:sldId id="356" r:id="rId19"/>
    <p:sldId id="357" r:id="rId20"/>
    <p:sldId id="358" r:id="rId21"/>
  </p:sldIdLst>
  <p:sldSz cx="12779375" cy="7740650"/>
  <p:notesSz cx="6980238" cy="9210675"/>
  <p:defaultTextStyle>
    <a:defPPr>
      <a:defRPr lang="en-US"/>
    </a:defPPr>
    <a:lvl1pPr marL="0" algn="l" defTabSz="492450" rtl="0" eaLnBrk="1" latinLnBrk="0" hangingPunct="1">
      <a:defRPr sz="1939" kern="1200">
        <a:solidFill>
          <a:schemeClr val="tx1"/>
        </a:solidFill>
        <a:latin typeface="+mn-lt"/>
        <a:ea typeface="+mn-ea"/>
        <a:cs typeface="+mn-cs"/>
      </a:defRPr>
    </a:lvl1pPr>
    <a:lvl2pPr marL="492450" algn="l" defTabSz="492450" rtl="0" eaLnBrk="1" latinLnBrk="0" hangingPunct="1">
      <a:defRPr sz="1939" kern="1200">
        <a:solidFill>
          <a:schemeClr val="tx1"/>
        </a:solidFill>
        <a:latin typeface="+mn-lt"/>
        <a:ea typeface="+mn-ea"/>
        <a:cs typeface="+mn-cs"/>
      </a:defRPr>
    </a:lvl2pPr>
    <a:lvl3pPr marL="984900" algn="l" defTabSz="492450" rtl="0" eaLnBrk="1" latinLnBrk="0" hangingPunct="1">
      <a:defRPr sz="1939" kern="1200">
        <a:solidFill>
          <a:schemeClr val="tx1"/>
        </a:solidFill>
        <a:latin typeface="+mn-lt"/>
        <a:ea typeface="+mn-ea"/>
        <a:cs typeface="+mn-cs"/>
      </a:defRPr>
    </a:lvl3pPr>
    <a:lvl4pPr marL="1477350" algn="l" defTabSz="492450" rtl="0" eaLnBrk="1" latinLnBrk="0" hangingPunct="1">
      <a:defRPr sz="1939" kern="1200">
        <a:solidFill>
          <a:schemeClr val="tx1"/>
        </a:solidFill>
        <a:latin typeface="+mn-lt"/>
        <a:ea typeface="+mn-ea"/>
        <a:cs typeface="+mn-cs"/>
      </a:defRPr>
    </a:lvl4pPr>
    <a:lvl5pPr marL="1969800" algn="l" defTabSz="492450" rtl="0" eaLnBrk="1" latinLnBrk="0" hangingPunct="1">
      <a:defRPr sz="1939" kern="1200">
        <a:solidFill>
          <a:schemeClr val="tx1"/>
        </a:solidFill>
        <a:latin typeface="+mn-lt"/>
        <a:ea typeface="+mn-ea"/>
        <a:cs typeface="+mn-cs"/>
      </a:defRPr>
    </a:lvl5pPr>
    <a:lvl6pPr marL="2462251" algn="l" defTabSz="492450" rtl="0" eaLnBrk="1" latinLnBrk="0" hangingPunct="1">
      <a:defRPr sz="1939" kern="1200">
        <a:solidFill>
          <a:schemeClr val="tx1"/>
        </a:solidFill>
        <a:latin typeface="+mn-lt"/>
        <a:ea typeface="+mn-ea"/>
        <a:cs typeface="+mn-cs"/>
      </a:defRPr>
    </a:lvl6pPr>
    <a:lvl7pPr marL="2954701" algn="l" defTabSz="492450" rtl="0" eaLnBrk="1" latinLnBrk="0" hangingPunct="1">
      <a:defRPr sz="1939" kern="1200">
        <a:solidFill>
          <a:schemeClr val="tx1"/>
        </a:solidFill>
        <a:latin typeface="+mn-lt"/>
        <a:ea typeface="+mn-ea"/>
        <a:cs typeface="+mn-cs"/>
      </a:defRPr>
    </a:lvl7pPr>
    <a:lvl8pPr marL="3447151" algn="l" defTabSz="492450" rtl="0" eaLnBrk="1" latinLnBrk="0" hangingPunct="1">
      <a:defRPr sz="1939" kern="1200">
        <a:solidFill>
          <a:schemeClr val="tx1"/>
        </a:solidFill>
        <a:latin typeface="+mn-lt"/>
        <a:ea typeface="+mn-ea"/>
        <a:cs typeface="+mn-cs"/>
      </a:defRPr>
    </a:lvl8pPr>
    <a:lvl9pPr marL="3939601" algn="l" defTabSz="492450" rtl="0" eaLnBrk="1" latinLnBrk="0" hangingPunct="1">
      <a:defRPr sz="193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AD2852AA-E9C2-4573-9738-94B5D2BF2532}">
          <p14:sldIdLst>
            <p14:sldId id="256"/>
            <p14:sldId id="287"/>
            <p14:sldId id="267"/>
            <p14:sldId id="330"/>
            <p14:sldId id="331"/>
            <p14:sldId id="349"/>
            <p14:sldId id="334"/>
            <p14:sldId id="336"/>
            <p14:sldId id="337"/>
            <p14:sldId id="344"/>
            <p14:sldId id="346"/>
            <p14:sldId id="350"/>
            <p14:sldId id="351"/>
            <p14:sldId id="352"/>
            <p14:sldId id="353"/>
            <p14:sldId id="354"/>
            <p14:sldId id="355"/>
            <p14:sldId id="356"/>
            <p14:sldId id="357"/>
            <p14:sldId id="358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438">
          <p15:clr>
            <a:srgbClr val="A4A3A4"/>
          </p15:clr>
        </p15:guide>
        <p15:guide id="2" pos="402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o20122015" initials="a" lastIdx="1" clrIdx="0">
    <p:extLst>
      <p:ext uri="{19B8F6BF-5375-455C-9EA6-DF929625EA0E}">
        <p15:presenceInfo xmlns:p15="http://schemas.microsoft.com/office/powerpoint/2012/main" xmlns="" userId="admo20122015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18" autoAdjust="0"/>
    <p:restoredTop sz="94434" autoAdjust="0"/>
  </p:normalViewPr>
  <p:slideViewPr>
    <p:cSldViewPr snapToGrid="0">
      <p:cViewPr varScale="1">
        <p:scale>
          <a:sx n="65" d="100"/>
          <a:sy n="65" d="100"/>
        </p:scale>
        <p:origin x="-960" y="-114"/>
      </p:cViewPr>
      <p:guideLst>
        <p:guide orient="horz" pos="2438"/>
        <p:guide pos="402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4188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54463" y="0"/>
            <a:ext cx="3024187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810B3C-C95C-4EF9-A608-B353B3412BE7}" type="datetimeFigureOut">
              <a:rPr lang="es-MX" smtClean="0"/>
              <a:t>24/11/2016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639763" y="690563"/>
            <a:ext cx="5700712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98500" y="4375150"/>
            <a:ext cx="5583238" cy="4144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748713"/>
            <a:ext cx="3024188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54463" y="8748713"/>
            <a:ext cx="3024187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17FF27-AD35-4477-88E9-65CA4E3B3A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45216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D0BA7-1B79-4905-B80A-3DE951230069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14017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29" y="7224607"/>
            <a:ext cx="12776047" cy="5160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6" y="7149566"/>
            <a:ext cx="12776047" cy="722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0144" y="856632"/>
            <a:ext cx="10542984" cy="402513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386" spc="-52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3048" y="5029076"/>
            <a:ext cx="10542984" cy="1290108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516" cap="all" spc="210" baseline="0">
                <a:solidFill>
                  <a:schemeClr val="tx2"/>
                </a:solidFill>
                <a:latin typeface="+mj-lt"/>
              </a:defRPr>
            </a:lvl1pPr>
            <a:lvl2pPr marL="479237" indent="0" algn="ctr">
              <a:buNone/>
              <a:defRPr sz="2516"/>
            </a:lvl2pPr>
            <a:lvl3pPr marL="958474" indent="0" algn="ctr">
              <a:buNone/>
              <a:defRPr sz="2516"/>
            </a:lvl3pPr>
            <a:lvl4pPr marL="1437711" indent="0" algn="ctr">
              <a:buNone/>
              <a:defRPr sz="2096"/>
            </a:lvl4pPr>
            <a:lvl5pPr marL="1916948" indent="0" algn="ctr">
              <a:buNone/>
              <a:defRPr sz="2096"/>
            </a:lvl5pPr>
            <a:lvl6pPr marL="2396185" indent="0" algn="ctr">
              <a:buNone/>
              <a:defRPr sz="2096"/>
            </a:lvl6pPr>
            <a:lvl7pPr marL="2875422" indent="0" algn="ctr">
              <a:buNone/>
              <a:defRPr sz="2096"/>
            </a:lvl7pPr>
            <a:lvl8pPr marL="3354659" indent="0" algn="ctr">
              <a:buNone/>
              <a:defRPr sz="2096"/>
            </a:lvl8pPr>
            <a:lvl9pPr marL="3833896" indent="0" algn="ctr">
              <a:buNone/>
              <a:defRPr sz="2096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E87-EBD5-4F12-A48A-63ACA297AC8F}" type="datetimeFigureOut">
              <a:rPr lang="en-US" smtClean="0"/>
              <a:pPr/>
              <a:t>11/24/2016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65839" y="4902412"/>
            <a:ext cx="1035129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4612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pPr/>
              <a:t>11/24/2016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990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29" y="7224607"/>
            <a:ext cx="12776047" cy="5160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6" y="7149566"/>
            <a:ext cx="12776047" cy="722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5240" y="465367"/>
            <a:ext cx="2755553" cy="650121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8582" y="465367"/>
            <a:ext cx="8106916" cy="6501218"/>
          </a:xfrm>
        </p:spPr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/>
              <a:pPr/>
              <a:t>11/24/2016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055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pPr/>
              <a:t>11/24/2016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914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29" y="7224607"/>
            <a:ext cx="12776047" cy="5160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6" y="7149566"/>
            <a:ext cx="12776047" cy="722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144" y="856632"/>
            <a:ext cx="10542984" cy="4025138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386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0144" y="5026262"/>
            <a:ext cx="10542984" cy="1290108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516" cap="all" spc="210" baseline="0">
                <a:solidFill>
                  <a:schemeClr val="tx2"/>
                </a:solidFill>
                <a:latin typeface="+mj-lt"/>
              </a:defRPr>
            </a:lvl1pPr>
            <a:lvl2pPr marL="479237" indent="0">
              <a:buNone/>
              <a:defRPr sz="1887">
                <a:solidFill>
                  <a:schemeClr val="tx1">
                    <a:tint val="75000"/>
                  </a:schemeClr>
                </a:solidFill>
              </a:defRPr>
            </a:lvl2pPr>
            <a:lvl3pPr marL="958474" indent="0">
              <a:buNone/>
              <a:defRPr sz="1677">
                <a:solidFill>
                  <a:schemeClr val="tx1">
                    <a:tint val="75000"/>
                  </a:schemeClr>
                </a:solidFill>
              </a:defRPr>
            </a:lvl3pPr>
            <a:lvl4pPr marL="1437711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4pPr>
            <a:lvl5pPr marL="1916948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5pPr>
            <a:lvl6pPr marL="2396185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6pPr>
            <a:lvl7pPr marL="2875422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7pPr>
            <a:lvl8pPr marL="3354659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8pPr>
            <a:lvl9pPr marL="3833896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pPr/>
              <a:t>11/24/2016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65839" y="4902412"/>
            <a:ext cx="1035129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5490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150144" y="323490"/>
            <a:ext cx="10542984" cy="163747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0142" y="2083287"/>
            <a:ext cx="5175647" cy="4541181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7481" y="2083288"/>
            <a:ext cx="5175647" cy="4541181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pPr/>
              <a:t>11/24/2016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261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150144" y="323490"/>
            <a:ext cx="10542984" cy="163747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0144" y="2083646"/>
            <a:ext cx="5175647" cy="831044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96" b="0" cap="all" baseline="0">
                <a:solidFill>
                  <a:schemeClr val="tx2"/>
                </a:solidFill>
              </a:defRPr>
            </a:lvl1pPr>
            <a:lvl2pPr marL="479237" indent="0">
              <a:buNone/>
              <a:defRPr sz="2096" b="1"/>
            </a:lvl2pPr>
            <a:lvl3pPr marL="958474" indent="0">
              <a:buNone/>
              <a:defRPr sz="1887" b="1"/>
            </a:lvl3pPr>
            <a:lvl4pPr marL="1437711" indent="0">
              <a:buNone/>
              <a:defRPr sz="1677" b="1"/>
            </a:lvl4pPr>
            <a:lvl5pPr marL="1916948" indent="0">
              <a:buNone/>
              <a:defRPr sz="1677" b="1"/>
            </a:lvl5pPr>
            <a:lvl6pPr marL="2396185" indent="0">
              <a:buNone/>
              <a:defRPr sz="1677" b="1"/>
            </a:lvl6pPr>
            <a:lvl7pPr marL="2875422" indent="0">
              <a:buNone/>
              <a:defRPr sz="1677" b="1"/>
            </a:lvl7pPr>
            <a:lvl8pPr marL="3354659" indent="0">
              <a:buNone/>
              <a:defRPr sz="1677" b="1"/>
            </a:lvl8pPr>
            <a:lvl9pPr marL="3833896" indent="0">
              <a:buNone/>
              <a:defRPr sz="1677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0144" y="2914690"/>
            <a:ext cx="5175647" cy="38129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7481" y="2083646"/>
            <a:ext cx="5175647" cy="831044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96" b="0" cap="all" baseline="0">
                <a:solidFill>
                  <a:schemeClr val="tx2"/>
                </a:solidFill>
              </a:defRPr>
            </a:lvl1pPr>
            <a:lvl2pPr marL="479237" indent="0">
              <a:buNone/>
              <a:defRPr sz="2096" b="1"/>
            </a:lvl2pPr>
            <a:lvl3pPr marL="958474" indent="0">
              <a:buNone/>
              <a:defRPr sz="1887" b="1"/>
            </a:lvl3pPr>
            <a:lvl4pPr marL="1437711" indent="0">
              <a:buNone/>
              <a:defRPr sz="1677" b="1"/>
            </a:lvl4pPr>
            <a:lvl5pPr marL="1916948" indent="0">
              <a:buNone/>
              <a:defRPr sz="1677" b="1"/>
            </a:lvl5pPr>
            <a:lvl6pPr marL="2396185" indent="0">
              <a:buNone/>
              <a:defRPr sz="1677" b="1"/>
            </a:lvl6pPr>
            <a:lvl7pPr marL="2875422" indent="0">
              <a:buNone/>
              <a:defRPr sz="1677" b="1"/>
            </a:lvl7pPr>
            <a:lvl8pPr marL="3354659" indent="0">
              <a:buNone/>
              <a:defRPr sz="1677" b="1"/>
            </a:lvl8pPr>
            <a:lvl9pPr marL="3833896" indent="0">
              <a:buNone/>
              <a:defRPr sz="1677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7481" y="2914690"/>
            <a:ext cx="5175647" cy="38129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pPr/>
              <a:t>11/24/2016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120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pPr/>
              <a:t>11/24/2016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966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29" y="7224607"/>
            <a:ext cx="12776047" cy="5160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6" y="7149566"/>
            <a:ext cx="12776047" cy="722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pPr/>
              <a:t>11/24/2016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408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" y="0"/>
            <a:ext cx="4245946" cy="7740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234710" y="0"/>
            <a:ext cx="67092" cy="7740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227" y="670855"/>
            <a:ext cx="3354586" cy="2580217"/>
          </a:xfrm>
        </p:spPr>
        <p:txBody>
          <a:bodyPr anchor="b">
            <a:normAutofit/>
          </a:bodyPr>
          <a:lstStyle>
            <a:lvl1pPr>
              <a:defRPr sz="3774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1879" y="825670"/>
            <a:ext cx="6805017" cy="593449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227" y="3302677"/>
            <a:ext cx="3354586" cy="381403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72">
                <a:solidFill>
                  <a:srgbClr val="FFFFFF"/>
                </a:solidFill>
              </a:defRPr>
            </a:lvl1pPr>
            <a:lvl2pPr marL="479237" indent="0">
              <a:buNone/>
              <a:defRPr sz="1258"/>
            </a:lvl2pPr>
            <a:lvl3pPr marL="958474" indent="0">
              <a:buNone/>
              <a:defRPr sz="1048"/>
            </a:lvl3pPr>
            <a:lvl4pPr marL="1437711" indent="0">
              <a:buNone/>
              <a:defRPr sz="943"/>
            </a:lvl4pPr>
            <a:lvl5pPr marL="1916948" indent="0">
              <a:buNone/>
              <a:defRPr sz="943"/>
            </a:lvl5pPr>
            <a:lvl6pPr marL="2396185" indent="0">
              <a:buNone/>
              <a:defRPr sz="943"/>
            </a:lvl6pPr>
            <a:lvl7pPr marL="2875422" indent="0">
              <a:buNone/>
              <a:defRPr sz="943"/>
            </a:lvl7pPr>
            <a:lvl8pPr marL="3354659" indent="0">
              <a:buNone/>
              <a:defRPr sz="943"/>
            </a:lvl8pPr>
            <a:lvl9pPr marL="3833896" indent="0">
              <a:buNone/>
              <a:defRPr sz="943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87939" y="7291184"/>
            <a:ext cx="2744662" cy="412118"/>
          </a:xfrm>
        </p:spPr>
        <p:txBody>
          <a:bodyPr/>
          <a:lstStyle>
            <a:lvl1pPr algn="l">
              <a:defRPr/>
            </a:lvl1pPr>
          </a:lstStyle>
          <a:p>
            <a:fld id="{05C68B11-C5A8-448C-8CE9-B1A273C79CFC}" type="datetimeFigureOut">
              <a:rPr lang="en-US" smtClean="0"/>
              <a:pPr/>
              <a:t>11/24/2016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031879" y="7291184"/>
            <a:ext cx="4872137" cy="412118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225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5590469"/>
            <a:ext cx="12776047" cy="21501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6" y="5547665"/>
            <a:ext cx="12776047" cy="722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144" y="5728081"/>
            <a:ext cx="10600891" cy="928878"/>
          </a:xfrm>
        </p:spPr>
        <p:txBody>
          <a:bodyPr lIns="91440" tIns="0" rIns="91440" bIns="0" anchor="b">
            <a:noAutofit/>
          </a:bodyPr>
          <a:lstStyle>
            <a:lvl1pPr>
              <a:defRPr sz="3774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6" y="0"/>
            <a:ext cx="12779359" cy="5547664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354"/>
            </a:lvl1pPr>
            <a:lvl2pPr marL="479237" indent="0">
              <a:buNone/>
              <a:defRPr sz="2935"/>
            </a:lvl2pPr>
            <a:lvl3pPr marL="958474" indent="0">
              <a:buNone/>
              <a:defRPr sz="2516"/>
            </a:lvl3pPr>
            <a:lvl4pPr marL="1437711" indent="0">
              <a:buNone/>
              <a:defRPr sz="2096"/>
            </a:lvl4pPr>
            <a:lvl5pPr marL="1916948" indent="0">
              <a:buNone/>
              <a:defRPr sz="2096"/>
            </a:lvl5pPr>
            <a:lvl6pPr marL="2396185" indent="0">
              <a:buNone/>
              <a:defRPr sz="2096"/>
            </a:lvl6pPr>
            <a:lvl7pPr marL="2875422" indent="0">
              <a:buNone/>
              <a:defRPr sz="2096"/>
            </a:lvl7pPr>
            <a:lvl8pPr marL="3354659" indent="0">
              <a:buNone/>
              <a:defRPr sz="2096"/>
            </a:lvl8pPr>
            <a:lvl9pPr marL="3833896" indent="0">
              <a:buNone/>
              <a:defRPr sz="2096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0144" y="6667280"/>
            <a:ext cx="10600492" cy="670856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29"/>
              </a:spcAft>
              <a:buNone/>
              <a:defRPr sz="1572">
                <a:solidFill>
                  <a:srgbClr val="FFFFFF"/>
                </a:solidFill>
              </a:defRPr>
            </a:lvl1pPr>
            <a:lvl2pPr marL="479237" indent="0">
              <a:buNone/>
              <a:defRPr sz="1258"/>
            </a:lvl2pPr>
            <a:lvl3pPr marL="958474" indent="0">
              <a:buNone/>
              <a:defRPr sz="1048"/>
            </a:lvl3pPr>
            <a:lvl4pPr marL="1437711" indent="0">
              <a:buNone/>
              <a:defRPr sz="943"/>
            </a:lvl4pPr>
            <a:lvl5pPr marL="1916948" indent="0">
              <a:buNone/>
              <a:defRPr sz="943"/>
            </a:lvl5pPr>
            <a:lvl6pPr marL="2396185" indent="0">
              <a:buNone/>
              <a:defRPr sz="943"/>
            </a:lvl6pPr>
            <a:lvl7pPr marL="2875422" indent="0">
              <a:buNone/>
              <a:defRPr sz="943"/>
            </a:lvl7pPr>
            <a:lvl8pPr marL="3354659" indent="0">
              <a:buNone/>
              <a:defRPr sz="943"/>
            </a:lvl8pPr>
            <a:lvl9pPr marL="3833896" indent="0">
              <a:buNone/>
              <a:defRPr sz="943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pPr/>
              <a:t>11/24/2016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455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224607"/>
            <a:ext cx="12779375" cy="5160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6" y="7149566"/>
            <a:ext cx="12779359" cy="750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50144" y="323490"/>
            <a:ext cx="10542984" cy="16374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0144" y="2083287"/>
            <a:ext cx="10542984" cy="454118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50144" y="7291184"/>
            <a:ext cx="2591378" cy="41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43">
                <a:solidFill>
                  <a:srgbClr val="FFFFFF"/>
                </a:solidFill>
              </a:defRPr>
            </a:lvl1pPr>
          </a:lstStyle>
          <a:p>
            <a:fld id="{90298CD5-6C1E-4009-B41F-6DF62E31D3BE}" type="datetimeFigureOut">
              <a:rPr lang="en-US" smtClean="0"/>
              <a:pPr/>
              <a:t>11/24/2016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3774" y="7291184"/>
            <a:ext cx="5055153" cy="41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43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77433" y="7291184"/>
            <a:ext cx="1375235" cy="41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1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251033" y="1961512"/>
            <a:ext cx="10447139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1216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l" defTabSz="958474" rtl="0" eaLnBrk="1" latinLnBrk="0" hangingPunct="1">
        <a:lnSpc>
          <a:spcPct val="85000"/>
        </a:lnSpc>
        <a:spcBef>
          <a:spcPct val="0"/>
        </a:spcBef>
        <a:buNone/>
        <a:defRPr sz="5031" kern="1200" spc="-52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5847" indent="-95847" algn="l" defTabSz="958474" rtl="0" eaLnBrk="1" latinLnBrk="0" hangingPunct="1">
        <a:lnSpc>
          <a:spcPct val="90000"/>
        </a:lnSpc>
        <a:spcBef>
          <a:spcPts val="1258"/>
        </a:spcBef>
        <a:spcAft>
          <a:spcPts val="21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96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02559" indent="-191695" algn="l" defTabSz="958474" rtl="0" eaLnBrk="1" latinLnBrk="0" hangingPunct="1">
        <a:lnSpc>
          <a:spcPct val="90000"/>
        </a:lnSpc>
        <a:spcBef>
          <a:spcPts val="210"/>
        </a:spcBef>
        <a:spcAft>
          <a:spcPts val="419"/>
        </a:spcAft>
        <a:buClr>
          <a:schemeClr val="accent1"/>
        </a:buClr>
        <a:buFont typeface="Calibri" pitchFamily="34" charset="0"/>
        <a:buChar char="◦"/>
        <a:defRPr sz="188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94254" indent="-191695" algn="l" defTabSz="958474" rtl="0" eaLnBrk="1" latinLnBrk="0" hangingPunct="1">
        <a:lnSpc>
          <a:spcPct val="90000"/>
        </a:lnSpc>
        <a:spcBef>
          <a:spcPts val="210"/>
        </a:spcBef>
        <a:spcAft>
          <a:spcPts val="419"/>
        </a:spcAft>
        <a:buClr>
          <a:schemeClr val="accent1"/>
        </a:buClr>
        <a:buFont typeface="Calibri" pitchFamily="34" charset="0"/>
        <a:buChar char="◦"/>
        <a:defRPr sz="14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85949" indent="-191695" algn="l" defTabSz="958474" rtl="0" eaLnBrk="1" latinLnBrk="0" hangingPunct="1">
        <a:lnSpc>
          <a:spcPct val="90000"/>
        </a:lnSpc>
        <a:spcBef>
          <a:spcPts val="210"/>
        </a:spcBef>
        <a:spcAft>
          <a:spcPts val="419"/>
        </a:spcAft>
        <a:buClr>
          <a:schemeClr val="accent1"/>
        </a:buClr>
        <a:buFont typeface="Calibri" pitchFamily="34" charset="0"/>
        <a:buChar char="◦"/>
        <a:defRPr sz="14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77644" indent="-191695" algn="l" defTabSz="958474" rtl="0" eaLnBrk="1" latinLnBrk="0" hangingPunct="1">
        <a:lnSpc>
          <a:spcPct val="90000"/>
        </a:lnSpc>
        <a:spcBef>
          <a:spcPts val="210"/>
        </a:spcBef>
        <a:spcAft>
          <a:spcPts val="419"/>
        </a:spcAft>
        <a:buClr>
          <a:schemeClr val="accent1"/>
        </a:buClr>
        <a:buFont typeface="Calibri" pitchFamily="34" charset="0"/>
        <a:buChar char="◦"/>
        <a:defRPr sz="14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53020" indent="-239619" algn="l" defTabSz="958474" rtl="0" eaLnBrk="1" latinLnBrk="0" hangingPunct="1">
        <a:lnSpc>
          <a:spcPct val="90000"/>
        </a:lnSpc>
        <a:spcBef>
          <a:spcPts val="210"/>
        </a:spcBef>
        <a:spcAft>
          <a:spcPts val="419"/>
        </a:spcAft>
        <a:buClr>
          <a:schemeClr val="accent1"/>
        </a:buClr>
        <a:buFont typeface="Calibri" pitchFamily="34" charset="0"/>
        <a:buChar char="◦"/>
        <a:defRPr sz="14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62660" indent="-239619" algn="l" defTabSz="958474" rtl="0" eaLnBrk="1" latinLnBrk="0" hangingPunct="1">
        <a:lnSpc>
          <a:spcPct val="90000"/>
        </a:lnSpc>
        <a:spcBef>
          <a:spcPts val="210"/>
        </a:spcBef>
        <a:spcAft>
          <a:spcPts val="419"/>
        </a:spcAft>
        <a:buClr>
          <a:schemeClr val="accent1"/>
        </a:buClr>
        <a:buFont typeface="Calibri" pitchFamily="34" charset="0"/>
        <a:buChar char="◦"/>
        <a:defRPr sz="14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72300" indent="-239619" algn="l" defTabSz="958474" rtl="0" eaLnBrk="1" latinLnBrk="0" hangingPunct="1">
        <a:lnSpc>
          <a:spcPct val="90000"/>
        </a:lnSpc>
        <a:spcBef>
          <a:spcPts val="210"/>
        </a:spcBef>
        <a:spcAft>
          <a:spcPts val="419"/>
        </a:spcAft>
        <a:buClr>
          <a:schemeClr val="accent1"/>
        </a:buClr>
        <a:buFont typeface="Calibri" pitchFamily="34" charset="0"/>
        <a:buChar char="◦"/>
        <a:defRPr sz="14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81940" indent="-239619" algn="l" defTabSz="958474" rtl="0" eaLnBrk="1" latinLnBrk="0" hangingPunct="1">
        <a:lnSpc>
          <a:spcPct val="90000"/>
        </a:lnSpc>
        <a:spcBef>
          <a:spcPts val="210"/>
        </a:spcBef>
        <a:spcAft>
          <a:spcPts val="419"/>
        </a:spcAft>
        <a:buClr>
          <a:schemeClr val="accent1"/>
        </a:buClr>
        <a:buFont typeface="Calibri" pitchFamily="34" charset="0"/>
        <a:buChar char="◦"/>
        <a:defRPr sz="14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8474" rtl="0" eaLnBrk="1" latinLnBrk="0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1pPr>
      <a:lvl2pPr marL="479237" algn="l" defTabSz="958474" rtl="0" eaLnBrk="1" latinLnBrk="0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2pPr>
      <a:lvl3pPr marL="958474" algn="l" defTabSz="958474" rtl="0" eaLnBrk="1" latinLnBrk="0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3pPr>
      <a:lvl4pPr marL="1437711" algn="l" defTabSz="958474" rtl="0" eaLnBrk="1" latinLnBrk="0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4pPr>
      <a:lvl5pPr marL="1916948" algn="l" defTabSz="958474" rtl="0" eaLnBrk="1" latinLnBrk="0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5pPr>
      <a:lvl6pPr marL="2396185" algn="l" defTabSz="958474" rtl="0" eaLnBrk="1" latinLnBrk="0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6pPr>
      <a:lvl7pPr marL="2875422" algn="l" defTabSz="958474" rtl="0" eaLnBrk="1" latinLnBrk="0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7pPr>
      <a:lvl8pPr marL="3354659" algn="l" defTabSz="958474" rtl="0" eaLnBrk="1" latinLnBrk="0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8pPr>
      <a:lvl9pPr marL="3833896" algn="l" defTabSz="958474" rtl="0" eaLnBrk="1" latinLnBrk="0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s-MX" sz="6600" spc="0" dirty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DIRECCIÒN </a:t>
            </a:r>
            <a:br>
              <a:rPr lang="es-MX" sz="6600" spc="0" dirty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es-MX" sz="6600" spc="0" dirty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      DE </a:t>
            </a:r>
            <a:br>
              <a:rPr lang="es-MX" sz="6600" spc="0" dirty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es-MX" sz="6600" spc="0" dirty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EDUCACIÒN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695" y="321010"/>
            <a:ext cx="4366302" cy="4440517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1272064" y="2822592"/>
            <a:ext cx="10542984" cy="40251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5847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386" kern="1200" spc="-52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4400" spc="0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INFORME MENSUAL</a:t>
            </a:r>
          </a:p>
          <a:p>
            <a:pPr algn="ctr"/>
            <a:r>
              <a:rPr lang="es-MX" sz="4400" spc="0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JUNIO</a:t>
            </a:r>
          </a:p>
          <a:p>
            <a:pPr algn="ctr"/>
            <a:r>
              <a:rPr lang="es-MX" sz="2800" spc="0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ADMINISTRACIÒN 2015-2018</a:t>
            </a:r>
            <a:endParaRPr lang="es-MX" sz="2800" spc="0" dirty="0">
              <a:solidFill>
                <a:srgbClr val="FF000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2109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sz="4400" dirty="0">
                <a:solidFill>
                  <a:srgbClr val="FF0000"/>
                </a:solidFill>
                <a:latin typeface="Arial Black" pitchFamily="34" charset="0"/>
              </a:rPr>
              <a:t>Graduación </a:t>
            </a:r>
            <a:r>
              <a:rPr lang="es-MX" sz="4400" dirty="0" smtClean="0">
                <a:solidFill>
                  <a:srgbClr val="FF0000"/>
                </a:solidFill>
                <a:latin typeface="Arial Black" pitchFamily="34" charset="0"/>
              </a:rPr>
              <a:t>Del </a:t>
            </a:r>
            <a:r>
              <a:rPr lang="es-MX" sz="4400" dirty="0">
                <a:solidFill>
                  <a:srgbClr val="FF0000"/>
                </a:solidFill>
                <a:latin typeface="Arial Black" pitchFamily="34" charset="0"/>
              </a:rPr>
              <a:t>C</a:t>
            </a:r>
            <a:r>
              <a:rPr lang="es-MX" sz="4400" dirty="0" smtClean="0">
                <a:solidFill>
                  <a:srgbClr val="FF0000"/>
                </a:solidFill>
                <a:latin typeface="Arial Black" pitchFamily="34" charset="0"/>
              </a:rPr>
              <a:t>iclo </a:t>
            </a:r>
            <a:r>
              <a:rPr lang="es-MX" sz="4400" dirty="0">
                <a:solidFill>
                  <a:srgbClr val="FF0000"/>
                </a:solidFill>
                <a:latin typeface="Arial Black" pitchFamily="34" charset="0"/>
              </a:rPr>
              <a:t>2015-2016 Educación Inicial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53380" y="2083287"/>
            <a:ext cx="4188772" cy="1131861"/>
          </a:xfrm>
        </p:spPr>
        <p:txBody>
          <a:bodyPr>
            <a:normAutofit/>
          </a:bodyPr>
          <a:lstStyle/>
          <a:p>
            <a:pPr algn="just"/>
            <a:r>
              <a:rPr lang="es-MX" sz="2400" dirty="0"/>
              <a:t>Z</a:t>
            </a:r>
            <a:r>
              <a:rPr lang="es-MX" sz="2400" dirty="0" smtClean="0"/>
              <a:t>ona </a:t>
            </a:r>
            <a:r>
              <a:rPr lang="es-MX" sz="2400" dirty="0"/>
              <a:t>2 de </a:t>
            </a:r>
            <a:r>
              <a:rPr lang="es-MX" sz="2400" dirty="0" smtClean="0"/>
              <a:t>Juárez, </a:t>
            </a:r>
            <a:r>
              <a:rPr lang="es-MX" sz="2400" dirty="0"/>
              <a:t>donde dan estimulación temprana a menores de cero a cuatro año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235" y="3324641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36" y="2136363"/>
            <a:ext cx="4616243" cy="2007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 descr="https://scontent-lax3-1.xx.fbcdn.net/v/t1.0-9/13434830_1803674033193915_8543707900537406195_n.jpg?oh=444f5148c464aab91e0941d7a4f2bb67&amp;oe=57FFC2E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36" y="4591454"/>
            <a:ext cx="4616243" cy="202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51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sz="4400" dirty="0">
                <a:solidFill>
                  <a:srgbClr val="FF0000"/>
                </a:solidFill>
                <a:latin typeface="Arial Black" pitchFamily="34" charset="0"/>
              </a:rPr>
              <a:t>Última </a:t>
            </a:r>
            <a:r>
              <a:rPr lang="es-MX" sz="4400" dirty="0" smtClean="0">
                <a:solidFill>
                  <a:srgbClr val="FF0000"/>
                </a:solidFill>
                <a:latin typeface="Arial Black" pitchFamily="34" charset="0"/>
              </a:rPr>
              <a:t>Mesa </a:t>
            </a:r>
            <a:r>
              <a:rPr lang="es-MX" sz="4400" dirty="0">
                <a:solidFill>
                  <a:srgbClr val="FF0000"/>
                </a:solidFill>
                <a:latin typeface="Arial Black" pitchFamily="34" charset="0"/>
              </a:rPr>
              <a:t>de T</a:t>
            </a:r>
            <a:r>
              <a:rPr lang="es-MX" sz="4400" dirty="0" smtClean="0">
                <a:solidFill>
                  <a:srgbClr val="FF0000"/>
                </a:solidFill>
                <a:latin typeface="Arial Black" pitchFamily="34" charset="0"/>
              </a:rPr>
              <a:t>rabajó </a:t>
            </a:r>
            <a:r>
              <a:rPr lang="es-MX" sz="4400" dirty="0">
                <a:solidFill>
                  <a:srgbClr val="FF0000"/>
                </a:solidFill>
                <a:latin typeface="Arial Black" pitchFamily="34" charset="0"/>
              </a:rPr>
              <a:t>del C</a:t>
            </a:r>
            <a:r>
              <a:rPr lang="es-MX" sz="4400" dirty="0" smtClean="0">
                <a:solidFill>
                  <a:srgbClr val="FF0000"/>
                </a:solidFill>
                <a:latin typeface="Arial Black" pitchFamily="34" charset="0"/>
              </a:rPr>
              <a:t>iclo Escolar 2015-2016</a:t>
            </a:r>
            <a:endParaRPr lang="es-MX" sz="4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50144" y="2083288"/>
            <a:ext cx="5058927" cy="1146610"/>
          </a:xfrm>
        </p:spPr>
        <p:txBody>
          <a:bodyPr>
            <a:normAutofit/>
          </a:bodyPr>
          <a:lstStyle/>
          <a:p>
            <a:pPr marL="210864" lvl="1" indent="0" algn="just">
              <a:buNone/>
            </a:pPr>
            <a:r>
              <a:rPr lang="es-MX" sz="2400" dirty="0" smtClean="0"/>
              <a:t>Se </a:t>
            </a:r>
            <a:r>
              <a:rPr lang="es-MX" sz="2400" dirty="0"/>
              <a:t>atendió a Directivos y supervisiones del municipio, para las </a:t>
            </a:r>
            <a:r>
              <a:rPr lang="es-MX" sz="2400" dirty="0" smtClean="0"/>
              <a:t>necesidades </a:t>
            </a:r>
            <a:r>
              <a:rPr lang="es-MX" sz="2400" dirty="0"/>
              <a:t>de los planteles educativos.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224" y="3569110"/>
            <a:ext cx="4701099" cy="2595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972" y="2020527"/>
            <a:ext cx="4796640" cy="218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972" y="4572000"/>
            <a:ext cx="4796640" cy="2224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26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 descr="2 logo deportes juarez.jpg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tretch>
            <a:fillRect/>
          </a:stretch>
        </p:blipFill>
        <p:spPr>
          <a:xfrm>
            <a:off x="0" y="290042"/>
            <a:ext cx="12779375" cy="7160566"/>
          </a:xfrm>
          <a:prstGeom prst="rect">
            <a:avLst/>
          </a:prstGeom>
        </p:spPr>
      </p:pic>
      <p:sp>
        <p:nvSpPr>
          <p:cNvPr id="4" name="1 Título"/>
          <p:cNvSpPr txBox="1">
            <a:spLocks/>
          </p:cNvSpPr>
          <p:nvPr/>
        </p:nvSpPr>
        <p:spPr>
          <a:xfrm>
            <a:off x="955334" y="538022"/>
            <a:ext cx="10862469" cy="1659223"/>
          </a:xfrm>
          <a:prstGeom prst="rect">
            <a:avLst/>
          </a:prstGeom>
        </p:spPr>
        <p:txBody>
          <a:bodyPr vert="horz" lIns="117254" tIns="58627" rIns="117254" bIns="58627" numCol="1" rtlCol="0" anchor="ctr">
            <a:prstTxWarp prst="textChevron">
              <a:avLst/>
            </a:prstTxWarp>
            <a:normAutofit/>
          </a:bodyPr>
          <a:lstStyle/>
          <a:p>
            <a:pPr algn="ctr" defTabSz="1172535">
              <a:spcBef>
                <a:spcPct val="0"/>
              </a:spcBef>
              <a:defRPr/>
            </a:pPr>
            <a:r>
              <a:rPr lang="es-MX" sz="5600" dirty="0">
                <a:latin typeface="Aharoni" pitchFamily="2" charset="-79"/>
                <a:ea typeface="+mj-ea"/>
                <a:cs typeface="Aharoni" pitchFamily="2" charset="-79"/>
              </a:rPr>
              <a:t>ACTIVIDADES DE JUNIO</a:t>
            </a: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52789" y="6156347"/>
            <a:ext cx="11501438" cy="1290108"/>
          </a:xfrm>
          <a:prstGeom prst="rect">
            <a:avLst/>
          </a:prstGeom>
        </p:spPr>
        <p:txBody>
          <a:bodyPr vert="horz" lIns="117254" tIns="58627" rIns="117254" bIns="58627" rtlCol="0" anchor="ctr">
            <a:normAutofit fontScale="82500" lnSpcReduction="20000"/>
          </a:bodyPr>
          <a:lstStyle/>
          <a:p>
            <a:pPr algn="ctr" defTabSz="1172535">
              <a:spcBef>
                <a:spcPct val="0"/>
              </a:spcBef>
              <a:defRPr/>
            </a:pPr>
            <a:r>
              <a:rPr lang="es-MX" sz="5600" b="1" u="sng" dirty="0">
                <a:ea typeface="+mj-ea"/>
                <a:cs typeface="+mj-cs"/>
              </a:rPr>
              <a:t>PROF. JUAN ENRIQUE RODRIGUEZ CARRILLO</a:t>
            </a:r>
          </a:p>
          <a:p>
            <a:pPr algn="ctr" defTabSz="1172535">
              <a:spcBef>
                <a:spcPct val="0"/>
              </a:spcBef>
              <a:defRPr/>
            </a:pPr>
            <a:r>
              <a:rPr lang="es-MX" sz="5600" b="1" dirty="0">
                <a:ea typeface="+mj-ea"/>
                <a:cs typeface="+mj-cs"/>
              </a:rPr>
              <a:t>DIRECTOR DE DEPORTES</a:t>
            </a:r>
          </a:p>
          <a:p>
            <a:pPr algn="ctr" defTabSz="1172535">
              <a:spcBef>
                <a:spcPct val="0"/>
              </a:spcBef>
              <a:defRPr/>
            </a:pPr>
            <a:endParaRPr lang="es-MX" sz="5600" b="1" dirty="0">
              <a:ea typeface="+mj-ea"/>
              <a:cs typeface="+mj-cs"/>
            </a:endParaRPr>
          </a:p>
          <a:p>
            <a:pPr algn="ctr" defTabSz="1172535">
              <a:spcBef>
                <a:spcPct val="0"/>
              </a:spcBef>
              <a:defRPr/>
            </a:pPr>
            <a:endParaRPr lang="es-MX" sz="5600" b="1" dirty="0">
              <a:ea typeface="+mj-ea"/>
              <a:cs typeface="+mj-cs"/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754061" y="3138844"/>
            <a:ext cx="11501438" cy="1290108"/>
          </a:xfrm>
          <a:prstGeom prst="rect">
            <a:avLst/>
          </a:prstGeom>
        </p:spPr>
        <p:txBody>
          <a:bodyPr vert="horz" lIns="117254" tIns="58627" rIns="117254" bIns="58627" rtlCol="0" anchor="ctr">
            <a:noAutofit/>
          </a:bodyPr>
          <a:lstStyle/>
          <a:p>
            <a:pPr algn="ctr" defTabSz="1172535">
              <a:spcBef>
                <a:spcPct val="0"/>
              </a:spcBef>
              <a:defRPr/>
            </a:pPr>
            <a:r>
              <a:rPr lang="es-MX" sz="5100" b="1" dirty="0">
                <a:ea typeface="+mj-ea"/>
                <a:cs typeface="+mj-cs"/>
              </a:rPr>
              <a:t>SECRETARIA DE DESARROLLO SOCIAL</a:t>
            </a:r>
            <a:br>
              <a:rPr lang="es-MX" sz="5100" b="1" dirty="0">
                <a:ea typeface="+mj-ea"/>
                <a:cs typeface="+mj-cs"/>
              </a:rPr>
            </a:br>
            <a:r>
              <a:rPr lang="es-MX" sz="5100" b="1" dirty="0">
                <a:ea typeface="+mj-ea"/>
                <a:cs typeface="+mj-cs"/>
              </a:rPr>
              <a:t>DIRECCIÓN DE DEPORTES</a:t>
            </a:r>
            <a:br>
              <a:rPr lang="es-MX" sz="5100" b="1" dirty="0">
                <a:ea typeface="+mj-ea"/>
                <a:cs typeface="+mj-cs"/>
              </a:rPr>
            </a:br>
            <a:r>
              <a:rPr lang="es-MX" sz="5100" b="1" dirty="0">
                <a:ea typeface="+mj-ea"/>
                <a:cs typeface="+mj-cs"/>
              </a:rPr>
              <a:t>ADMON. 2015-2018</a:t>
            </a:r>
            <a:endParaRPr lang="es-MX" sz="5100" b="1" dirty="0"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2978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nidad deportiva 02\Desktop\FOTOS\CARRERAS\FB_IMG_1466640611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063" y="1188227"/>
            <a:ext cx="4025447" cy="2167352"/>
          </a:xfrm>
          <a:prstGeom prst="roundRect">
            <a:avLst/>
          </a:prstGeom>
          <a:noFill/>
        </p:spPr>
      </p:pic>
      <p:pic>
        <p:nvPicPr>
          <p:cNvPr id="1027" name="Picture 3" descr="C:\Users\unidad deportiva 02\Desktop\FOTOS\CARRERAS\FB_IMG_14666406139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789" y="5035277"/>
            <a:ext cx="4126083" cy="2221535"/>
          </a:xfrm>
          <a:prstGeom prst="roundRect">
            <a:avLst/>
          </a:prstGeom>
          <a:noFill/>
        </p:spPr>
      </p:pic>
      <p:pic>
        <p:nvPicPr>
          <p:cNvPr id="1028" name="Picture 4" descr="C:\Users\unidad deportiva 02\Desktop\FOTOS\CARRERAS\FB_IMG_1466640503357.jpg"/>
          <p:cNvPicPr>
            <a:picLocks noChangeAspect="1" noChangeArrowheads="1"/>
          </p:cNvPicPr>
          <p:nvPr/>
        </p:nvPicPr>
        <p:blipFill>
          <a:blip r:embed="rId4" cstate="print"/>
          <a:srcRect l="31915" b="26596"/>
          <a:stretch>
            <a:fillRect/>
          </a:stretch>
        </p:blipFill>
        <p:spPr bwMode="auto">
          <a:xfrm>
            <a:off x="4678872" y="3301395"/>
            <a:ext cx="3220358" cy="1869341"/>
          </a:xfrm>
          <a:prstGeom prst="roundRect">
            <a:avLst/>
          </a:prstGeom>
          <a:noFill/>
        </p:spPr>
      </p:pic>
      <p:pic>
        <p:nvPicPr>
          <p:cNvPr id="1029" name="Picture 5" descr="C:\Users\unidad deportiva 02\Desktop\FOTOS\CARRERAS\FB_IMG_14666405114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99231" y="4954001"/>
            <a:ext cx="4233809" cy="2279536"/>
          </a:xfrm>
          <a:prstGeom prst="roundRect">
            <a:avLst/>
          </a:prstGeom>
          <a:noFill/>
        </p:spPr>
      </p:pic>
      <p:pic>
        <p:nvPicPr>
          <p:cNvPr id="1030" name="Picture 6" descr="C:\Users\unidad deportiva 02\Desktop\FOTOS\CARRERAS\FB_IMG_146664053253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99231" y="1188228"/>
            <a:ext cx="4176403" cy="2248627"/>
          </a:xfrm>
          <a:prstGeom prst="roundRect">
            <a:avLst/>
          </a:prstGeom>
          <a:noFill/>
        </p:spPr>
      </p:pic>
      <p:sp>
        <p:nvSpPr>
          <p:cNvPr id="9" name="8 Rectángulo redondeado"/>
          <p:cNvSpPr/>
          <p:nvPr/>
        </p:nvSpPr>
        <p:spPr>
          <a:xfrm>
            <a:off x="955334" y="212918"/>
            <a:ext cx="11170616" cy="650206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17254" tIns="58627" rIns="117254" bIns="58627" rtlCol="0" anchor="ctr"/>
          <a:lstStyle/>
          <a:p>
            <a:pPr algn="ctr"/>
            <a:r>
              <a:rPr lang="es-MX" sz="3600" b="1" dirty="0">
                <a:latin typeface="Baskerville Old Face" pitchFamily="18" charset="0"/>
              </a:rPr>
              <a:t>CARRERA DIA DEL PADRE</a:t>
            </a:r>
            <a:endParaRPr lang="es-MX" sz="3600" b="1" dirty="0">
              <a:latin typeface="Baskerville Old Fa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1658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955334" y="212918"/>
            <a:ext cx="11170616" cy="650206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17254" tIns="58627" rIns="117254" bIns="58627" rtlCol="0" anchor="ctr"/>
          <a:lstStyle/>
          <a:p>
            <a:pPr algn="ctr"/>
            <a:r>
              <a:rPr lang="es-MX" sz="3600" b="1" dirty="0">
                <a:latin typeface="Baskerville Old Face" pitchFamily="18" charset="0"/>
              </a:rPr>
              <a:t>CLASES DE NATACIÓN</a:t>
            </a:r>
            <a:endParaRPr lang="es-MX" sz="3600" b="1" dirty="0">
              <a:latin typeface="Baskerville Old Face" pitchFamily="18" charset="0"/>
            </a:endParaRPr>
          </a:p>
        </p:txBody>
      </p:sp>
      <p:pic>
        <p:nvPicPr>
          <p:cNvPr id="2050" name="Picture 2" descr="C:\Users\unidad deportiva 02\Desktop\FOTOS\CLASES DE NATACIÓN\FB_IMG_1466718406604.jpg"/>
          <p:cNvPicPr>
            <a:picLocks noChangeAspect="1" noChangeArrowheads="1"/>
          </p:cNvPicPr>
          <p:nvPr/>
        </p:nvPicPr>
        <p:blipFill>
          <a:blip r:embed="rId2" cstate="print"/>
          <a:srcRect l="8626" t="32504" b="19991"/>
          <a:stretch>
            <a:fillRect/>
          </a:stretch>
        </p:blipFill>
        <p:spPr bwMode="auto">
          <a:xfrm>
            <a:off x="4138290" y="3545222"/>
            <a:ext cx="4264121" cy="1544238"/>
          </a:xfrm>
          <a:prstGeom prst="roundRect">
            <a:avLst/>
          </a:prstGeom>
          <a:noFill/>
        </p:spPr>
      </p:pic>
      <p:pic>
        <p:nvPicPr>
          <p:cNvPr id="2051" name="Picture 3" descr="C:\Users\unidad deportiva 02\Desktop\FOTOS\CLASES DE NATACIÓN\20160427_1427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4698" y="1350779"/>
            <a:ext cx="4427992" cy="2011573"/>
          </a:xfrm>
          <a:prstGeom prst="roundRect">
            <a:avLst/>
          </a:prstGeom>
          <a:noFill/>
        </p:spPr>
      </p:pic>
      <p:pic>
        <p:nvPicPr>
          <p:cNvPr id="2052" name="Picture 4" descr="C:\Users\unidad deportiva 02\Desktop\FOTOS\CLASES DE NATACIÓN\20160504_1446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94777" y="5170736"/>
            <a:ext cx="4729900" cy="2148727"/>
          </a:xfrm>
          <a:prstGeom prst="roundRect">
            <a:avLst/>
          </a:prstGeom>
          <a:noFill/>
        </p:spPr>
      </p:pic>
      <p:pic>
        <p:nvPicPr>
          <p:cNvPr id="2053" name="Picture 5" descr="C:\Users\unidad deportiva 02\Desktop\FOTOS\CLASES DE NATACIÓN\20160504_1446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4698" y="5170736"/>
            <a:ext cx="4729900" cy="2148727"/>
          </a:xfrm>
          <a:prstGeom prst="roundRect">
            <a:avLst/>
          </a:prstGeom>
          <a:noFill/>
        </p:spPr>
      </p:pic>
      <p:pic>
        <p:nvPicPr>
          <p:cNvPr id="2054" name="Picture 6" descr="C:\Users\unidad deportiva 02\Desktop\FOTOS\CLASES DE NATACIÓN\20160504_1452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94777" y="1269503"/>
            <a:ext cx="4830537" cy="2194444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6814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955334" y="212918"/>
            <a:ext cx="11170616" cy="650206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17254" tIns="58627" rIns="117254" bIns="58627" rtlCol="0" anchor="ctr"/>
          <a:lstStyle/>
          <a:p>
            <a:pPr algn="ctr"/>
            <a:r>
              <a:rPr lang="es-MX" sz="3600" b="1" dirty="0">
                <a:latin typeface="Baskerville Old Face" pitchFamily="18" charset="0"/>
              </a:rPr>
              <a:t>ENTREGA DE MATERIAL DEPORTIVO</a:t>
            </a:r>
            <a:endParaRPr lang="es-MX" sz="3600" b="1" dirty="0">
              <a:latin typeface="Baskerville Old Face" pitchFamily="18" charset="0"/>
            </a:endParaRPr>
          </a:p>
        </p:txBody>
      </p:sp>
      <p:pic>
        <p:nvPicPr>
          <p:cNvPr id="3074" name="Picture 2" descr="C:\Users\unidad deportiva 02\Desktop\FOTOS\ENTREGA DE MATERIAL\20160603_201950.jpg"/>
          <p:cNvPicPr>
            <a:picLocks noChangeAspect="1" noChangeArrowheads="1"/>
          </p:cNvPicPr>
          <p:nvPr/>
        </p:nvPicPr>
        <p:blipFill>
          <a:blip r:embed="rId2" cstate="print"/>
          <a:srcRect l="2813" r="5771" b="13441"/>
          <a:stretch>
            <a:fillRect/>
          </a:stretch>
        </p:blipFill>
        <p:spPr bwMode="auto">
          <a:xfrm>
            <a:off x="7094141" y="1188228"/>
            <a:ext cx="5132445" cy="2207705"/>
          </a:xfrm>
          <a:prstGeom prst="roundRect">
            <a:avLst/>
          </a:prstGeom>
          <a:noFill/>
        </p:spPr>
      </p:pic>
      <p:pic>
        <p:nvPicPr>
          <p:cNvPr id="3076" name="Picture 4" descr="C:\Users\unidad deportiva 02\Desktop\FOTOS\ENTREGA DE MATERIAL\JUNI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062" y="4713561"/>
            <a:ext cx="5836898" cy="2651620"/>
          </a:xfrm>
          <a:prstGeom prst="roundRect">
            <a:avLst/>
          </a:prstGeom>
          <a:noFill/>
        </p:spPr>
      </p:pic>
      <p:pic>
        <p:nvPicPr>
          <p:cNvPr id="3077" name="Picture 5" descr="C:\Users\unidad deportiva 02\Desktop\FOTOS\ENTREGA DE MATERIAL\20160603_190144.jpg"/>
          <p:cNvPicPr>
            <a:picLocks noChangeAspect="1" noChangeArrowheads="1"/>
          </p:cNvPicPr>
          <p:nvPr/>
        </p:nvPicPr>
        <p:blipFill>
          <a:blip r:embed="rId4" cstate="print"/>
          <a:srcRect t="12501" r="3782" b="9990"/>
          <a:stretch>
            <a:fillRect/>
          </a:stretch>
        </p:blipFill>
        <p:spPr bwMode="auto">
          <a:xfrm>
            <a:off x="552789" y="1838433"/>
            <a:ext cx="6440716" cy="2356995"/>
          </a:xfrm>
          <a:prstGeom prst="roundRect">
            <a:avLst/>
          </a:prstGeom>
          <a:noFill/>
        </p:spPr>
      </p:pic>
      <p:pic>
        <p:nvPicPr>
          <p:cNvPr id="3078" name="Picture 6" descr="C:\Users\unidad deportiva 02\Desktop\FOTOS\ENTREGA DE MATERIAL\20160603_193509.jpg"/>
          <p:cNvPicPr>
            <a:picLocks noChangeAspect="1" noChangeArrowheads="1"/>
          </p:cNvPicPr>
          <p:nvPr/>
        </p:nvPicPr>
        <p:blipFill>
          <a:blip r:embed="rId5" cstate="print"/>
          <a:srcRect t="27503"/>
          <a:stretch>
            <a:fillRect/>
          </a:stretch>
        </p:blipFill>
        <p:spPr bwMode="auto">
          <a:xfrm>
            <a:off x="7295413" y="5575160"/>
            <a:ext cx="4941560" cy="1627469"/>
          </a:xfrm>
          <a:prstGeom prst="roundRect">
            <a:avLst/>
          </a:prstGeom>
          <a:noFill/>
        </p:spPr>
      </p:pic>
      <p:pic>
        <p:nvPicPr>
          <p:cNvPr id="3079" name="Picture 7" descr="C:\Users\unidad deportiva 02\Desktop\FOTOS\ENTREGA DE MATERIAL\20160603_2030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98594" y="3535064"/>
            <a:ext cx="4025447" cy="1828703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9779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955334" y="212918"/>
            <a:ext cx="11170616" cy="650206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17254" tIns="58627" rIns="117254" bIns="58627" rtlCol="0" anchor="ctr"/>
          <a:lstStyle/>
          <a:p>
            <a:pPr algn="ctr"/>
            <a:r>
              <a:rPr lang="es-MX" sz="3600" b="1" dirty="0">
                <a:latin typeface="Baskerville Old Face" pitchFamily="18" charset="0"/>
              </a:rPr>
              <a:t>TORNEO DE VOLEIBOL</a:t>
            </a:r>
            <a:endParaRPr lang="es-MX" sz="3600" b="1" dirty="0">
              <a:latin typeface="Baskerville Old Face" pitchFamily="18" charset="0"/>
            </a:endParaRPr>
          </a:p>
        </p:txBody>
      </p:sp>
      <p:pic>
        <p:nvPicPr>
          <p:cNvPr id="4098" name="Picture 2" descr="C:\Users\unidad deportiva 02\Desktop\FOTOS\VOLEIBOL FEMENIL\FB_IMG_1466718403412.jpg"/>
          <p:cNvPicPr>
            <a:picLocks noChangeAspect="1" noChangeArrowheads="1"/>
          </p:cNvPicPr>
          <p:nvPr/>
        </p:nvPicPr>
        <p:blipFill>
          <a:blip r:embed="rId2" cstate="print"/>
          <a:srcRect r="13584" b="12490"/>
          <a:stretch>
            <a:fillRect/>
          </a:stretch>
        </p:blipFill>
        <p:spPr bwMode="auto">
          <a:xfrm>
            <a:off x="754061" y="1188227"/>
            <a:ext cx="5675880" cy="3819958"/>
          </a:xfrm>
          <a:prstGeom prst="roundRect">
            <a:avLst/>
          </a:prstGeom>
          <a:noFill/>
        </p:spPr>
      </p:pic>
      <p:pic>
        <p:nvPicPr>
          <p:cNvPr id="4099" name="Picture 3" descr="C:\Users\unidad deportiva 02\Desktop\FOTOS\VOLEIBOL FEMENIL\FB_IMG_1464986324097.jpg"/>
          <p:cNvPicPr>
            <a:picLocks noChangeAspect="1" noChangeArrowheads="1"/>
          </p:cNvPicPr>
          <p:nvPr/>
        </p:nvPicPr>
        <p:blipFill>
          <a:blip r:embed="rId3" cstate="print"/>
          <a:srcRect b="17491"/>
          <a:stretch>
            <a:fillRect/>
          </a:stretch>
        </p:blipFill>
        <p:spPr bwMode="auto">
          <a:xfrm>
            <a:off x="6993505" y="3469339"/>
            <a:ext cx="5031809" cy="3973920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90975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955334" y="212918"/>
            <a:ext cx="11170616" cy="650206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17254" tIns="58627" rIns="117254" bIns="58627" rtlCol="0" anchor="ctr"/>
          <a:lstStyle/>
          <a:p>
            <a:pPr algn="ctr"/>
            <a:r>
              <a:rPr lang="es-MX" sz="3600" b="1" dirty="0">
                <a:latin typeface="Baskerville Old Face" pitchFamily="18" charset="0"/>
              </a:rPr>
              <a:t>JUECEO</a:t>
            </a:r>
            <a:endParaRPr lang="es-MX" sz="3600" b="1" dirty="0">
              <a:latin typeface="Baskerville Old Face" pitchFamily="18" charset="0"/>
            </a:endParaRPr>
          </a:p>
        </p:txBody>
      </p:sp>
      <p:pic>
        <p:nvPicPr>
          <p:cNvPr id="5122" name="Picture 2" descr="C:\Users\unidad deportiva 02\Desktop\Nueva carpeta\IMG-20160618-WA0078.jpg"/>
          <p:cNvPicPr>
            <a:picLocks noChangeAspect="1" noChangeArrowheads="1"/>
          </p:cNvPicPr>
          <p:nvPr/>
        </p:nvPicPr>
        <p:blipFill>
          <a:blip r:embed="rId2" cstate="print"/>
          <a:srcRect l="9080" r="18276"/>
          <a:stretch>
            <a:fillRect/>
          </a:stretch>
        </p:blipFill>
        <p:spPr bwMode="auto">
          <a:xfrm>
            <a:off x="8201139" y="4764358"/>
            <a:ext cx="4025447" cy="2519545"/>
          </a:xfrm>
          <a:prstGeom prst="roundRect">
            <a:avLst/>
          </a:prstGeom>
          <a:noFill/>
        </p:spPr>
      </p:pic>
      <p:pic>
        <p:nvPicPr>
          <p:cNvPr id="5123" name="Picture 3" descr="C:\Users\unidad deportiva 02\Desktop\Nueva carpeta\IMG-20160618-WA0081.jpg"/>
          <p:cNvPicPr>
            <a:picLocks noChangeAspect="1" noChangeArrowheads="1"/>
          </p:cNvPicPr>
          <p:nvPr/>
        </p:nvPicPr>
        <p:blipFill>
          <a:blip r:embed="rId3" cstate="print"/>
          <a:srcRect l="9080"/>
          <a:stretch>
            <a:fillRect/>
          </a:stretch>
        </p:blipFill>
        <p:spPr bwMode="auto">
          <a:xfrm>
            <a:off x="854698" y="1350779"/>
            <a:ext cx="5038215" cy="2519545"/>
          </a:xfrm>
          <a:prstGeom prst="roundRect">
            <a:avLst/>
          </a:prstGeom>
          <a:noFill/>
        </p:spPr>
      </p:pic>
      <p:pic>
        <p:nvPicPr>
          <p:cNvPr id="5124" name="Picture 4" descr="C:\Users\unidad deportiva 02\Desktop\Nueva carpeta\IMG-20160618-WA0082.jpg"/>
          <p:cNvPicPr>
            <a:picLocks noChangeAspect="1" noChangeArrowheads="1"/>
          </p:cNvPicPr>
          <p:nvPr/>
        </p:nvPicPr>
        <p:blipFill>
          <a:blip r:embed="rId4" cstate="print"/>
          <a:srcRect l="12713" r="11012"/>
          <a:stretch>
            <a:fillRect/>
          </a:stretch>
        </p:blipFill>
        <p:spPr bwMode="auto">
          <a:xfrm>
            <a:off x="653425" y="4520531"/>
            <a:ext cx="4226720" cy="2519545"/>
          </a:xfrm>
          <a:prstGeom prst="roundRect">
            <a:avLst/>
          </a:prstGeom>
          <a:noFill/>
        </p:spPr>
      </p:pic>
      <p:pic>
        <p:nvPicPr>
          <p:cNvPr id="5125" name="Picture 5" descr="C:\Users\unidad deportiva 02\Desktop\Nueva carpeta\IMG-20160618-WA0083.jpg"/>
          <p:cNvPicPr>
            <a:picLocks noChangeAspect="1" noChangeArrowheads="1"/>
          </p:cNvPicPr>
          <p:nvPr/>
        </p:nvPicPr>
        <p:blipFill>
          <a:blip r:embed="rId5" cstate="print"/>
          <a:srcRect l="27241"/>
          <a:stretch>
            <a:fillRect/>
          </a:stretch>
        </p:blipFill>
        <p:spPr bwMode="auto">
          <a:xfrm>
            <a:off x="5282690" y="3951601"/>
            <a:ext cx="2817813" cy="1760879"/>
          </a:xfrm>
          <a:prstGeom prst="roundRect">
            <a:avLst/>
          </a:prstGeom>
          <a:noFill/>
        </p:spPr>
      </p:pic>
      <p:pic>
        <p:nvPicPr>
          <p:cNvPr id="5126" name="Picture 6" descr="C:\Users\unidad deportiva 02\Desktop\Nueva carpeta\IMG-20160618-WA0077.jpg"/>
          <p:cNvPicPr>
            <a:picLocks noChangeAspect="1" noChangeArrowheads="1"/>
          </p:cNvPicPr>
          <p:nvPr/>
        </p:nvPicPr>
        <p:blipFill>
          <a:blip r:embed="rId6" cstate="print"/>
          <a:srcRect r="16460"/>
          <a:stretch>
            <a:fillRect/>
          </a:stretch>
        </p:blipFill>
        <p:spPr bwMode="auto">
          <a:xfrm>
            <a:off x="7496686" y="1350779"/>
            <a:ext cx="4629264" cy="2519545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416781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nidad deportiva 02\Desktop\Nueva carpeta\IMG-20160617-WA0014.jpg"/>
          <p:cNvPicPr>
            <a:picLocks noChangeAspect="1" noChangeArrowheads="1"/>
          </p:cNvPicPr>
          <p:nvPr/>
        </p:nvPicPr>
        <p:blipFill>
          <a:blip r:embed="rId2" cstate="print"/>
          <a:srcRect l="19502" r="15991"/>
          <a:stretch>
            <a:fillRect/>
          </a:stretch>
        </p:blipFill>
        <p:spPr bwMode="auto">
          <a:xfrm>
            <a:off x="4880145" y="1838433"/>
            <a:ext cx="3462269" cy="2600822"/>
          </a:xfrm>
          <a:prstGeom prst="roundRect">
            <a:avLst/>
          </a:prstGeom>
          <a:noFill/>
        </p:spPr>
      </p:pic>
      <p:pic>
        <p:nvPicPr>
          <p:cNvPr id="6147" name="Picture 3" descr="C:\Users\unidad deportiva 02\Desktop\Nueva carpeta\IMG-20160617-WA0022.jpg"/>
          <p:cNvPicPr>
            <a:picLocks noChangeAspect="1" noChangeArrowheads="1"/>
          </p:cNvPicPr>
          <p:nvPr/>
        </p:nvPicPr>
        <p:blipFill>
          <a:blip r:embed="rId3" cstate="print"/>
          <a:srcRect r="14490"/>
          <a:stretch>
            <a:fillRect/>
          </a:stretch>
        </p:blipFill>
        <p:spPr bwMode="auto">
          <a:xfrm>
            <a:off x="4457092" y="5252012"/>
            <a:ext cx="3442139" cy="1950617"/>
          </a:xfrm>
          <a:prstGeom prst="roundRect">
            <a:avLst/>
          </a:prstGeom>
          <a:noFill/>
        </p:spPr>
      </p:pic>
      <p:pic>
        <p:nvPicPr>
          <p:cNvPr id="6148" name="Picture 4" descr="C:\Users\unidad deportiva 02\Desktop\Nueva carpeta\IMG-20160617-WA0026.jpg"/>
          <p:cNvPicPr>
            <a:picLocks noChangeAspect="1" noChangeArrowheads="1"/>
          </p:cNvPicPr>
          <p:nvPr/>
        </p:nvPicPr>
        <p:blipFill>
          <a:blip r:embed="rId4" cstate="print"/>
          <a:srcRect l="10501" r="12990"/>
          <a:stretch>
            <a:fillRect/>
          </a:stretch>
        </p:blipFill>
        <p:spPr bwMode="auto">
          <a:xfrm>
            <a:off x="854698" y="1675881"/>
            <a:ext cx="3978086" cy="2519547"/>
          </a:xfrm>
          <a:prstGeom prst="roundRect">
            <a:avLst/>
          </a:prstGeom>
          <a:noFill/>
        </p:spPr>
      </p:pic>
      <p:pic>
        <p:nvPicPr>
          <p:cNvPr id="6149" name="Picture 5" descr="C:\Users\unidad deportiva 02\Desktop\Nueva carpeta\IMG-20160617-WA0008.jpg"/>
          <p:cNvPicPr>
            <a:picLocks noChangeAspect="1" noChangeArrowheads="1"/>
          </p:cNvPicPr>
          <p:nvPr/>
        </p:nvPicPr>
        <p:blipFill>
          <a:blip r:embed="rId5" cstate="print"/>
          <a:srcRect l="18002" r="17491"/>
          <a:stretch>
            <a:fillRect/>
          </a:stretch>
        </p:blipFill>
        <p:spPr bwMode="auto">
          <a:xfrm>
            <a:off x="8503048" y="1594605"/>
            <a:ext cx="3354073" cy="2519547"/>
          </a:xfrm>
          <a:prstGeom prst="roundRect">
            <a:avLst/>
          </a:prstGeom>
          <a:noFill/>
        </p:spPr>
      </p:pic>
      <p:pic>
        <p:nvPicPr>
          <p:cNvPr id="6150" name="Picture 6" descr="C:\Users\unidad deportiva 02\Desktop\Nueva carpeta\IMG-20160617-WA0012.jpg"/>
          <p:cNvPicPr>
            <a:picLocks noChangeAspect="1" noChangeArrowheads="1"/>
          </p:cNvPicPr>
          <p:nvPr/>
        </p:nvPicPr>
        <p:blipFill>
          <a:blip r:embed="rId6" cstate="print"/>
          <a:srcRect l="18002" r="15991"/>
          <a:stretch>
            <a:fillRect/>
          </a:stretch>
        </p:blipFill>
        <p:spPr bwMode="auto">
          <a:xfrm>
            <a:off x="754062" y="5089461"/>
            <a:ext cx="3099447" cy="2275358"/>
          </a:xfrm>
          <a:prstGeom prst="roundRect">
            <a:avLst/>
          </a:prstGeom>
          <a:noFill/>
        </p:spPr>
      </p:pic>
      <p:pic>
        <p:nvPicPr>
          <p:cNvPr id="6151" name="Picture 7" descr="C:\Users\unidad deportiva 02\Desktop\Nueva carpeta\IMG-20160617-WA0013.jpg"/>
          <p:cNvPicPr>
            <a:picLocks noChangeAspect="1" noChangeArrowheads="1"/>
          </p:cNvPicPr>
          <p:nvPr/>
        </p:nvPicPr>
        <p:blipFill>
          <a:blip r:embed="rId7" cstate="print"/>
          <a:srcRect l="15001" t="7501" r="12990"/>
          <a:stretch>
            <a:fillRect/>
          </a:stretch>
        </p:blipFill>
        <p:spPr bwMode="auto">
          <a:xfrm>
            <a:off x="8402411" y="5065679"/>
            <a:ext cx="3824175" cy="2380415"/>
          </a:xfrm>
          <a:prstGeom prst="roundRect">
            <a:avLst/>
          </a:prstGeom>
          <a:noFill/>
        </p:spPr>
      </p:pic>
      <p:sp>
        <p:nvSpPr>
          <p:cNvPr id="10" name="9 Rectángulo redondeado"/>
          <p:cNvSpPr/>
          <p:nvPr/>
        </p:nvSpPr>
        <p:spPr>
          <a:xfrm>
            <a:off x="955334" y="212918"/>
            <a:ext cx="11170616" cy="650206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17254" tIns="58627" rIns="117254" bIns="58627" rtlCol="0" anchor="ctr"/>
          <a:lstStyle/>
          <a:p>
            <a:pPr algn="ctr"/>
            <a:r>
              <a:rPr lang="es-MX" sz="3600" b="1" dirty="0">
                <a:latin typeface="Baskerville Old Face" pitchFamily="18" charset="0"/>
              </a:rPr>
              <a:t>“CORRIENDO POR UNA ESPERANZA”</a:t>
            </a:r>
            <a:endParaRPr lang="es-MX" sz="3600" b="1" dirty="0">
              <a:latin typeface="Baskerville Old Fa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305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54697" y="2407363"/>
            <a:ext cx="10862469" cy="1252844"/>
          </a:xfrm>
        </p:spPr>
        <p:txBody>
          <a:bodyPr>
            <a:noAutofit/>
          </a:bodyPr>
          <a:lstStyle/>
          <a:p>
            <a:pPr algn="ctr"/>
            <a:r>
              <a:rPr lang="es-MX" sz="4400" dirty="0" smtClean="0"/>
              <a:t>INFORME DE ACTIVIDADES DE LA DIRECCIÓN DE CULTURA MUNICIPIO DE JUÁREZ NUEVO LEÓN </a:t>
            </a:r>
            <a:endParaRPr lang="es-MX" sz="44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760423" y="4195428"/>
            <a:ext cx="8945563" cy="2763374"/>
          </a:xfrm>
        </p:spPr>
        <p:txBody>
          <a:bodyPr>
            <a:normAutofit/>
          </a:bodyPr>
          <a:lstStyle/>
          <a:p>
            <a:pPr algn="ctr"/>
            <a:r>
              <a:rPr lang="es-MX" sz="1800" dirty="0" smtClean="0"/>
              <a:t>MES DE </a:t>
            </a:r>
          </a:p>
          <a:p>
            <a:pPr algn="ctr"/>
            <a:r>
              <a:rPr lang="es-MX" sz="1800" dirty="0" smtClean="0"/>
              <a:t> JUNIO 2016</a:t>
            </a:r>
          </a:p>
          <a:p>
            <a:endParaRPr lang="es-MX" dirty="0" smtClean="0"/>
          </a:p>
          <a:p>
            <a:r>
              <a:rPr lang="es-MX" dirty="0" smtClean="0"/>
              <a:t>DIRECTOR</a:t>
            </a:r>
          </a:p>
          <a:p>
            <a:r>
              <a:rPr lang="es-MX" dirty="0" smtClean="0"/>
              <a:t>PROFR. JOSE JESUS LIMON RODRIGUEZ</a:t>
            </a:r>
          </a:p>
          <a:p>
            <a:endParaRPr lang="es-MX" dirty="0"/>
          </a:p>
        </p:txBody>
      </p:sp>
      <p:pic>
        <p:nvPicPr>
          <p:cNvPr id="6" name="Imagen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1528" y="533756"/>
            <a:ext cx="1622476" cy="128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Juarez2013E1\Desktop\ESCUDO JUARE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7352" y="241870"/>
            <a:ext cx="1353831" cy="1609974"/>
          </a:xfrm>
          <a:prstGeom prst="rect">
            <a:avLst/>
          </a:prstGeom>
          <a:noFill/>
        </p:spPr>
      </p:pic>
      <p:sp>
        <p:nvSpPr>
          <p:cNvPr id="10" name="1 Título"/>
          <p:cNvSpPr txBox="1">
            <a:spLocks/>
          </p:cNvSpPr>
          <p:nvPr/>
        </p:nvSpPr>
        <p:spPr>
          <a:xfrm>
            <a:off x="4175691" y="547522"/>
            <a:ext cx="4226720" cy="1252844"/>
          </a:xfrm>
          <a:prstGeom prst="rect">
            <a:avLst/>
          </a:prstGeom>
        </p:spPr>
        <p:txBody>
          <a:bodyPr vert="horz" lIns="117254" tIns="58627" rIns="117254" bIns="58627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  <a:tabLst>
                <a:tab pos="3599031" algn="ctr"/>
                <a:tab pos="7196028" algn="r"/>
              </a:tabLst>
            </a:pPr>
            <a:r>
              <a:rPr kumimoji="0" lang="es-MX" altLang="es-MX" b="1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PRESIDENCIA MUNICIPAL</a:t>
            </a:r>
            <a:endParaRPr lang="es-MX" altLang="es-MX" sz="2300" dirty="0"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Aft>
                <a:spcPct val="0"/>
              </a:spcAft>
              <a:tabLst>
                <a:tab pos="3599031" algn="ctr"/>
                <a:tab pos="7196028" algn="r"/>
              </a:tabLst>
            </a:pPr>
            <a:r>
              <a:rPr kumimoji="0" lang="es-MX" altLang="es-MX" b="1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JUÁREZ, N. L.</a:t>
            </a:r>
            <a:r>
              <a:rPr kumimoji="0" lang="es-MX" altLang="es-MX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s-MX" altLang="es-MX" b="1" i="0" u="none" strike="noStrike" cap="none" normalizeH="0" baseline="0" dirty="0" smtClean="0">
              <a:ln>
                <a:noFill/>
              </a:ln>
              <a:solidFill>
                <a:srgbClr val="595959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Aft>
                <a:spcPct val="0"/>
              </a:spcAft>
              <a:tabLst>
                <a:tab pos="3599031" algn="ctr"/>
                <a:tab pos="7196028" algn="r"/>
              </a:tabLst>
            </a:pPr>
            <a:r>
              <a:rPr kumimoji="0" lang="es-MX" altLang="es-MX" b="1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DIRECCIÓN DE CULTURA</a:t>
            </a:r>
            <a:r>
              <a:rPr lang="es-MX" altLang="es-MX" sz="2300" dirty="0">
                <a:latin typeface="Arial" pitchFamily="34" charset="0"/>
                <a:cs typeface="Arial" pitchFamily="34" charset="0"/>
              </a:rPr>
              <a:t> </a:t>
            </a:r>
            <a:endParaRPr lang="es-MX" altLang="es-MX" sz="6200" dirty="0">
              <a:latin typeface="Arial" pitchFamily="34" charset="0"/>
              <a:cs typeface="Arial" pitchFamily="34" charset="0"/>
            </a:endParaRP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700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0144" y="460651"/>
            <a:ext cx="10542984" cy="1490070"/>
          </a:xfrm>
        </p:spPr>
        <p:txBody>
          <a:bodyPr>
            <a:normAutofit/>
          </a:bodyPr>
          <a:lstStyle/>
          <a:p>
            <a:pPr algn="ctr"/>
            <a:r>
              <a:rPr lang="es-MX" sz="4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Servicios </a:t>
            </a:r>
            <a:r>
              <a:rPr lang="es-MX" sz="4400" dirty="0">
                <a:solidFill>
                  <a:srgbClr val="FF0000"/>
                </a:solidFill>
                <a:latin typeface="Arial Black" panose="020B0A04020102020204" pitchFamily="34" charset="0"/>
              </a:rPr>
              <a:t>y</a:t>
            </a:r>
            <a:r>
              <a:rPr lang="es-MX" sz="4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Atención       Ciudadana</a:t>
            </a:r>
            <a:endParaRPr lang="es-MX" sz="4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s-MX" sz="2400" b="1" dirty="0" smtClean="0"/>
              <a:t>Se ha realizado la Atención Ciudadana así como de Directivos y Maestros de los Planteles Educativos de Nivel Básico, Medio Superior y Superior para atender sus necesidades.</a:t>
            </a:r>
          </a:p>
          <a:p>
            <a:pPr marL="0" indent="0" algn="ctr">
              <a:buNone/>
            </a:pPr>
            <a:r>
              <a:rPr lang="es-MX" sz="2400" b="1" dirty="0" smtClean="0"/>
              <a:t>Se atendió un total 740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smtClean="0"/>
              <a:t>personas en la Dirección de Educación son los siguientes servicios que ofrecemos :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es-MX" sz="2400" b="1" dirty="0" smtClean="0"/>
              <a:t>Programa de Becas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es-MX" sz="2400" b="1" dirty="0" smtClean="0"/>
              <a:t>Programa de Prepa Abierta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es-MX" sz="2400" b="1" dirty="0" smtClean="0"/>
              <a:t>Programa del INEA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es-MX" sz="2400" b="1" dirty="0" smtClean="0"/>
              <a:t>Orientación Educativa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es-MX" sz="2400" b="1" dirty="0" smtClean="0"/>
              <a:t>Apoyo para Reubicación de alumnos y cambios de turno </a:t>
            </a:r>
          </a:p>
          <a:p>
            <a:pPr marL="0" indent="0" algn="ctr">
              <a:buNone/>
            </a:pPr>
            <a:endParaRPr lang="es-MX" dirty="0" smtClean="0"/>
          </a:p>
        </p:txBody>
      </p:sp>
    </p:spTree>
    <p:extLst>
      <p:ext uri="{BB962C8B-B14F-4D97-AF65-F5344CB8AC3E}">
        <p14:creationId xmlns:p14="http://schemas.microsoft.com/office/powerpoint/2010/main" val="274269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MX" sz="3100" dirty="0"/>
              <a:t>JUNIO</a:t>
            </a:r>
          </a:p>
          <a:p>
            <a:r>
              <a:rPr lang="es-MX" sz="3100" dirty="0"/>
              <a:t>DOMINGOS FAMILIARES (FRECUENCIA SEMANAL)</a:t>
            </a:r>
          </a:p>
          <a:p>
            <a:r>
              <a:rPr lang="es-MX" sz="3100" dirty="0"/>
              <a:t>TALLERES DE GUITARRA (BIBLIOTECAS Y KIOSCO MUNICIPAL)</a:t>
            </a:r>
          </a:p>
          <a:p>
            <a:r>
              <a:rPr lang="es-MX" sz="3100" dirty="0"/>
              <a:t>FIRMA DE CONVENIO DE CONARTE</a:t>
            </a:r>
          </a:p>
          <a:p>
            <a:pPr marL="0" indent="0">
              <a:buNone/>
            </a:pPr>
            <a:endParaRPr lang="es-MX" dirty="0" smtClean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89442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45403" y="2575501"/>
            <a:ext cx="9838877" cy="4487832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s-MX" sz="4400" dirty="0" smtClean="0"/>
              <a:t>Se atendieron </a:t>
            </a:r>
            <a:r>
              <a:rPr lang="es-MX" sz="4400" smtClean="0"/>
              <a:t>a 198 </a:t>
            </a:r>
            <a:r>
              <a:rPr lang="es-MX" sz="4400" dirty="0" smtClean="0"/>
              <a:t>alumnos de nivel medio superior y superior, a los que se les apoyo con Becas en las Diferentes Universidades, Preparatorias e Institutos Educativos, para que sigan con su educación.</a:t>
            </a:r>
            <a:endParaRPr lang="es-MX" sz="4400" dirty="0"/>
          </a:p>
          <a:p>
            <a:pPr marL="0" indent="0">
              <a:buNone/>
            </a:pPr>
            <a:endParaRPr lang="es-MX" b="1" dirty="0" smtClean="0"/>
          </a:p>
          <a:p>
            <a:r>
              <a:rPr lang="es-MX" dirty="0"/>
              <a:t/>
            </a:r>
            <a:br>
              <a:rPr lang="es-MX" dirty="0"/>
            </a:br>
            <a:endParaRPr lang="es-MX" dirty="0"/>
          </a:p>
        </p:txBody>
      </p:sp>
      <p:pic>
        <p:nvPicPr>
          <p:cNvPr id="5" name="Picture 2" descr="http://gestion.itver.edu.mx/wp-content/uploads/2012/02/becas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1"/>
          <a:stretch/>
        </p:blipFill>
        <p:spPr bwMode="auto">
          <a:xfrm>
            <a:off x="4083069" y="536696"/>
            <a:ext cx="4359891" cy="141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40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sz="4400" dirty="0">
                <a:solidFill>
                  <a:srgbClr val="FF0000"/>
                </a:solidFill>
                <a:latin typeface="Arial Black" pitchFamily="34" charset="0"/>
              </a:rPr>
              <a:t>Feria de las Ciencias, Artes y Tecnología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83107" y="2064774"/>
            <a:ext cx="4586749" cy="126836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MX" sz="2400" dirty="0" smtClean="0"/>
              <a:t>Organizó </a:t>
            </a:r>
            <a:r>
              <a:rPr lang="es-MX" sz="2400" dirty="0"/>
              <a:t>la secundaría #93 y su Director </a:t>
            </a:r>
            <a:r>
              <a:rPr lang="es-MX" sz="2400" dirty="0" smtClean="0"/>
              <a:t>Prof. Francisco </a:t>
            </a:r>
            <a:r>
              <a:rPr lang="es-MX" sz="2400" dirty="0"/>
              <a:t>Javier </a:t>
            </a:r>
            <a:r>
              <a:rPr lang="es-MX" sz="2400" dirty="0" smtClean="0"/>
              <a:t>Pérez Meléndez.</a:t>
            </a:r>
            <a:endParaRPr lang="es-MX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903" y="3760839"/>
            <a:ext cx="5136008" cy="2887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455" y="2064774"/>
            <a:ext cx="4221675" cy="2138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453" y="4365529"/>
            <a:ext cx="4221675" cy="2312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112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50144" y="323490"/>
            <a:ext cx="10542984" cy="1239839"/>
          </a:xfrm>
        </p:spPr>
        <p:txBody>
          <a:bodyPr>
            <a:normAutofit/>
          </a:bodyPr>
          <a:lstStyle/>
          <a:p>
            <a:pPr algn="ctr"/>
            <a:r>
              <a:rPr lang="es-MX" sz="4400" dirty="0" smtClean="0">
                <a:solidFill>
                  <a:srgbClr val="FF0000"/>
                </a:solidFill>
                <a:latin typeface="Arial Black" pitchFamily="34" charset="0"/>
              </a:rPr>
              <a:t>Visitando Planteles</a:t>
            </a:r>
            <a:endParaRPr lang="es-MX" sz="4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94389" y="2083287"/>
            <a:ext cx="10324101" cy="1294093"/>
          </a:xfrm>
        </p:spPr>
        <p:txBody>
          <a:bodyPr>
            <a:noAutofit/>
          </a:bodyPr>
          <a:lstStyle/>
          <a:p>
            <a:pPr algn="just"/>
            <a:r>
              <a:rPr lang="es-MX" sz="2400" dirty="0"/>
              <a:t>P</a:t>
            </a:r>
            <a:r>
              <a:rPr lang="es-MX" sz="2400" dirty="0" smtClean="0"/>
              <a:t>reescolar </a:t>
            </a:r>
            <a:r>
              <a:rPr lang="es-MX" sz="2400" dirty="0"/>
              <a:t>Miguel F </a:t>
            </a:r>
            <a:r>
              <a:rPr lang="es-MX" sz="2400" dirty="0" smtClean="0"/>
              <a:t>Martínez </a:t>
            </a:r>
            <a:r>
              <a:rPr lang="es-MX" sz="2400" dirty="0"/>
              <a:t>para ponernos a la disposición de la directora </a:t>
            </a:r>
            <a:r>
              <a:rPr lang="es-MX" sz="2400" dirty="0" err="1"/>
              <a:t>Profra</a:t>
            </a:r>
            <a:r>
              <a:rPr lang="es-MX" sz="2400" dirty="0"/>
              <a:t> Gladys </a:t>
            </a:r>
            <a:r>
              <a:rPr lang="es-MX" sz="2400" dirty="0" smtClean="0"/>
              <a:t>Gutiérrez </a:t>
            </a:r>
            <a:r>
              <a:rPr lang="es-MX" sz="2400" dirty="0"/>
              <a:t>en torno a la problemática de falta de luz por siniestro de incendio en las instalaciones </a:t>
            </a:r>
            <a:r>
              <a:rPr lang="es-MX" sz="2400" dirty="0" smtClean="0"/>
              <a:t>Educativas</a:t>
            </a:r>
            <a:r>
              <a:rPr lang="es-MX" sz="2400" dirty="0"/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1" y="3654582"/>
            <a:ext cx="4247534" cy="2465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298" y="3654582"/>
            <a:ext cx="4564721" cy="2465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759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50144" y="323491"/>
            <a:ext cx="10542984" cy="1416819"/>
          </a:xfrm>
        </p:spPr>
        <p:txBody>
          <a:bodyPr>
            <a:normAutofit/>
          </a:bodyPr>
          <a:lstStyle/>
          <a:p>
            <a:pPr algn="ctr"/>
            <a:r>
              <a:rPr lang="es-MX" sz="4400" dirty="0" smtClean="0">
                <a:solidFill>
                  <a:srgbClr val="FF0000"/>
                </a:solidFill>
                <a:latin typeface="Arial Black" pitchFamily="34" charset="0"/>
              </a:rPr>
              <a:t> Apoyo a Planteles </a:t>
            </a:r>
            <a:r>
              <a:rPr lang="es-MX" sz="4400" dirty="0">
                <a:solidFill>
                  <a:srgbClr val="FF0000"/>
                </a:solidFill>
                <a:latin typeface="Arial Black" pitchFamily="34" charset="0"/>
              </a:rPr>
              <a:t>E</a:t>
            </a:r>
            <a:r>
              <a:rPr lang="es-MX" sz="4400" dirty="0" smtClean="0">
                <a:solidFill>
                  <a:srgbClr val="FF0000"/>
                </a:solidFill>
                <a:latin typeface="Arial Black" pitchFamily="34" charset="0"/>
              </a:rPr>
              <a:t>ducativos</a:t>
            </a:r>
            <a:endParaRPr lang="es-MX" sz="4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82877" y="2083288"/>
            <a:ext cx="4734462" cy="144157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2400" dirty="0" smtClean="0"/>
              <a:t>Problemática </a:t>
            </a:r>
            <a:r>
              <a:rPr lang="es-MX" sz="2400" dirty="0"/>
              <a:t>del jardín de niños Miguel F </a:t>
            </a:r>
            <a:r>
              <a:rPr lang="es-MX" sz="2400" dirty="0" smtClean="0"/>
              <a:t>Martínez, Lic. </a:t>
            </a:r>
            <a:r>
              <a:rPr lang="es-MX" sz="2400" dirty="0"/>
              <a:t>Heriberto Treviño Cantú cumpliendo con la Educación.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291" y="2227006"/>
            <a:ext cx="2256503" cy="4557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777" y="3524865"/>
            <a:ext cx="4876798" cy="2743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9252" y="2227006"/>
            <a:ext cx="2206677" cy="4557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990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50144" y="323490"/>
            <a:ext cx="10542984" cy="1387323"/>
          </a:xfrm>
        </p:spPr>
        <p:txBody>
          <a:bodyPr>
            <a:normAutofit/>
          </a:bodyPr>
          <a:lstStyle/>
          <a:p>
            <a:pPr algn="ctr"/>
            <a:r>
              <a:rPr lang="es-MX" sz="4400" dirty="0" smtClean="0">
                <a:solidFill>
                  <a:srgbClr val="FF0000"/>
                </a:solidFill>
                <a:latin typeface="Arial Black" pitchFamily="34" charset="0"/>
              </a:rPr>
              <a:t>Mesas de Trabajo </a:t>
            </a:r>
            <a:endParaRPr lang="es-MX" sz="4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94388" y="2083287"/>
            <a:ext cx="6312540" cy="1692299"/>
          </a:xfrm>
        </p:spPr>
        <p:txBody>
          <a:bodyPr>
            <a:normAutofit/>
          </a:bodyPr>
          <a:lstStyle/>
          <a:p>
            <a:r>
              <a:rPr lang="es-MX" sz="2400" dirty="0"/>
              <a:t>C</a:t>
            </a:r>
            <a:r>
              <a:rPr lang="es-MX" sz="2400" dirty="0" smtClean="0"/>
              <a:t>on </a:t>
            </a:r>
            <a:r>
              <a:rPr lang="es-MX" sz="2400" dirty="0"/>
              <a:t>directores y supervisores de nivel básico, atendiendo las necesidades de los planteles educativos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353" y="3397760"/>
            <a:ext cx="5530646" cy="3110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180" y="2129809"/>
            <a:ext cx="4088940" cy="2058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180" y="4327524"/>
            <a:ext cx="4088940" cy="218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38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50144" y="323491"/>
            <a:ext cx="10542984" cy="1416820"/>
          </a:xfrm>
        </p:spPr>
        <p:txBody>
          <a:bodyPr>
            <a:normAutofit/>
          </a:bodyPr>
          <a:lstStyle/>
          <a:p>
            <a:pPr algn="ctr"/>
            <a:r>
              <a:rPr lang="es-MX" sz="4400" dirty="0" smtClean="0">
                <a:solidFill>
                  <a:srgbClr val="FF0000"/>
                </a:solidFill>
                <a:latin typeface="Arial Black" pitchFamily="34" charset="0"/>
              </a:rPr>
              <a:t> Educación Inicial </a:t>
            </a:r>
            <a:endParaRPr lang="es-MX" sz="4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50144" y="2083288"/>
            <a:ext cx="5958579" cy="1471074"/>
          </a:xfrm>
        </p:spPr>
        <p:txBody>
          <a:bodyPr>
            <a:noAutofit/>
          </a:bodyPr>
          <a:lstStyle/>
          <a:p>
            <a:pPr algn="just"/>
            <a:r>
              <a:rPr lang="es-MX" sz="2400" dirty="0"/>
              <a:t>C</a:t>
            </a:r>
            <a:r>
              <a:rPr lang="es-MX" sz="2400" dirty="0" smtClean="0"/>
              <a:t>apacitación </a:t>
            </a:r>
            <a:r>
              <a:rPr lang="es-MX" sz="2400" dirty="0"/>
              <a:t>a mujeres sobre desarrollo del niño de cero a cuatro años, en las instalaciones de las secundarias 5 y 85 del centro de </a:t>
            </a:r>
            <a:r>
              <a:rPr lang="es-MX" sz="2400" dirty="0" smtClean="0"/>
              <a:t>Juárez.</a:t>
            </a:r>
            <a:endParaRPr lang="es-MX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856" y="3687105"/>
            <a:ext cx="5515897" cy="2889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445" y="2148706"/>
            <a:ext cx="2182762" cy="4701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0195" y="2127148"/>
            <a:ext cx="2035278" cy="4744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309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50144" y="323490"/>
            <a:ext cx="10542984" cy="1475813"/>
          </a:xfrm>
        </p:spPr>
        <p:txBody>
          <a:bodyPr/>
          <a:lstStyle/>
          <a:p>
            <a:pPr algn="ctr"/>
            <a:r>
              <a:rPr lang="es-MX" dirty="0" smtClean="0"/>
              <a:t> </a:t>
            </a:r>
            <a:r>
              <a:rPr lang="es-MX" sz="4400" dirty="0" smtClean="0">
                <a:solidFill>
                  <a:srgbClr val="FF0000"/>
                </a:solidFill>
                <a:latin typeface="Arial Black" pitchFamily="34" charset="0"/>
              </a:rPr>
              <a:t>Examen de Admisión Prepa 22</a:t>
            </a:r>
            <a:endParaRPr lang="es-MX" sz="4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371600" y="2153264"/>
            <a:ext cx="9660194" cy="1548581"/>
          </a:xfrm>
        </p:spPr>
        <p:txBody>
          <a:bodyPr>
            <a:normAutofit/>
          </a:bodyPr>
          <a:lstStyle/>
          <a:p>
            <a:pPr algn="just"/>
            <a:r>
              <a:rPr lang="es-MX" sz="2400" dirty="0"/>
              <a:t>A</a:t>
            </a:r>
            <a:r>
              <a:rPr lang="es-MX" sz="2400" dirty="0" smtClean="0"/>
              <a:t>plicación </a:t>
            </a:r>
            <a:r>
              <a:rPr lang="es-MX" sz="2400" dirty="0"/>
              <a:t>de examen de admisión a la preparatoria 22 extensión </a:t>
            </a:r>
            <a:r>
              <a:rPr lang="es-MX" sz="2400" dirty="0" smtClean="0"/>
              <a:t>Juárez, Lic. </a:t>
            </a:r>
            <a:r>
              <a:rPr lang="es-MX" sz="2400" dirty="0"/>
              <a:t>Heriberto Treviño cumpliendo sus promesas.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662927"/>
            <a:ext cx="4542503" cy="2624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254" y="3662926"/>
            <a:ext cx="4675017" cy="2624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868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ción">
  <a:themeElements>
    <a:clrScheme name="Retrospección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ció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11084</TotalTime>
  <Words>414</Words>
  <Application>Microsoft Office PowerPoint</Application>
  <PresentationFormat>Personalizado</PresentationFormat>
  <Paragraphs>55</Paragraphs>
  <Slides>20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1" baseType="lpstr">
      <vt:lpstr>Retrospección</vt:lpstr>
      <vt:lpstr>DIRECCIÒN         DE  EDUCACIÒN</vt:lpstr>
      <vt:lpstr>Servicios y Atención       Ciudadana</vt:lpstr>
      <vt:lpstr>Presentación de PowerPoint</vt:lpstr>
      <vt:lpstr>Feria de las Ciencias, Artes y Tecnología</vt:lpstr>
      <vt:lpstr>Visitando Planteles</vt:lpstr>
      <vt:lpstr> Apoyo a Planteles Educativos</vt:lpstr>
      <vt:lpstr>Mesas de Trabajo </vt:lpstr>
      <vt:lpstr> Educación Inicial </vt:lpstr>
      <vt:lpstr> Examen de Admisión Prepa 22</vt:lpstr>
      <vt:lpstr>Graduación Del Ciclo 2015-2016 Educación Inicial</vt:lpstr>
      <vt:lpstr>Última Mesa de Trabajó del Ciclo Escolar 2015-2016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INFORME DE ACTIVIDADES DE LA DIRECCIÓN DE CULTURA MUNICIPIO DE JUÁREZ NUEVO LEÓN 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DIRECCION DE EDUCACION</dc:title>
  <dc:creator>laura treviño</dc:creator>
  <cp:lastModifiedBy>coco</cp:lastModifiedBy>
  <cp:revision>226</cp:revision>
  <cp:lastPrinted>2015-12-02T17:32:05Z</cp:lastPrinted>
  <dcterms:created xsi:type="dcterms:W3CDTF">2015-11-19T23:07:01Z</dcterms:created>
  <dcterms:modified xsi:type="dcterms:W3CDTF">2016-11-24T18:31:35Z</dcterms:modified>
</cp:coreProperties>
</file>